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6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Никита Пономаренко" initials="НП" lastIdx="1" clrIdx="0">
    <p:extLst>
      <p:ext uri="{19B8F6BF-5375-455C-9EA6-DF929625EA0E}">
        <p15:presenceInfo xmlns:p15="http://schemas.microsoft.com/office/powerpoint/2012/main" userId="5a504193b0ab82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2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036D2-7ACF-41CB-853D-53ECCB7E6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A66AB24-4DAE-45FC-9336-ABA23912C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F254BE-AD98-42C4-AD29-70464CA4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CFC2A0-7934-40AE-88BE-B527E9E5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17274C-5D5D-4FBB-8BA7-CD7C3FAAF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587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49B222-344A-4CF6-88D7-E07DF5F8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A1B426-CBBF-4A46-AA5C-76398F3286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75E546-6DD2-4002-B132-1356BADE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370CD52-D989-4040-89AF-94A84AB5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ACA041-9BCD-4927-8725-B97591F3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749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B75ECB6-8708-4E7D-BAA4-8AE2751AF0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D5F8328-329C-4814-B6F8-799CF49DF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449B80-B377-4751-BBA3-03D2FA52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E30147E-7D20-4D34-BF26-BDA13010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8DD532-980B-498F-A07F-25AE63E4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963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B61CC4-093D-4FFD-9146-124D43D6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D938D5-6343-4B45-B57C-7634C7F40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3922B4-443D-4B23-97B7-B204DD93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F74A41-4BAF-4D36-89E9-E88B0A5F8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0AA7E3-739C-47D1-9FD9-7266A8DF0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15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104CF1-BA47-46C3-9BDC-4B45EC37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710846-001F-46C6-B7F2-A23E3AE4A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F620F1-B5AE-4226-B65D-37938AA6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8EF247-AA31-4BB7-B9AC-FAD4E463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6B0644-9B8B-4628-8E36-193E7CB12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574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06A63-1EFF-4AA0-9B26-FEDFF2EA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63EDC0-01A3-4420-BA85-3EA0E86FB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30BF59A-348A-40B7-A51C-9B07BDB57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D5F4E1-6B02-4954-A3C5-7B4760D4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F360DDE-2592-49D9-AA4D-CC1E26C41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716EEB-16FA-4C30-B75C-E38C5185F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699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AEF3C-AEE2-4610-A2AF-BA39963D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F4508BC-8227-470C-B725-4F3541A45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354D237-036D-409E-ADD7-84293F6736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849357-EB86-4E98-BB8F-253FF5B63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87B50C1-E553-47C1-A70E-105E570BAB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53BD1B-B8EB-43D2-B201-3DAC13A63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5E4D255-BB81-4658-A508-4818A12A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A08723-96B0-48DA-B4E6-1220AA8F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234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503286-D04A-487C-9D3C-EBFC1BDB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2E3A8B0-7E0A-4974-B167-38F435000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AE8CF1F-9566-4C3F-8A9F-C5342A5B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B735DFA-49AC-4671-B568-EF84688A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22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50FFBCE-9692-4FBA-A95F-40B12FF99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F8EC786-8967-4DEA-9D2B-56D52F31C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8C2EEB5-AD84-413B-891B-1875E3C4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17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18BB50-5501-4857-A618-014E0CDCF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EB0BCF-7DCE-47AB-BFAB-BB3BB5A68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6B70CFD-03FD-4209-91D1-8930CD6B4F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C38AA98-4430-4367-BD7D-CC784C11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116C17A-990F-40E4-97E9-60C305EF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A0F13D-C513-4FB0-800E-AC00E10EE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1791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EC265-FA74-43B0-BA34-26BBEBBA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AB24586-BC2A-46C2-ADCB-1DBB3B43F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0A8A01-0E8B-402B-95DF-05E6ABF46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E14260-E591-45A5-9626-A4BFE0BB0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5515599-5A15-49F3-B7FE-4CB2378C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BA37859-BA95-4E56-A511-AB89120A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182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EB9FD-8695-4768-A931-DD7ACE827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ED8E36-7994-40CC-85A0-48EEDDF5B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E95452-F300-4627-835D-E9366DC8A7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45E88-6B9E-4941-A6F1-B8E70A764814}" type="datetimeFigureOut">
              <a:rPr lang="ru-RU" smtClean="0"/>
              <a:t>15.06.2021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5A323A-C8CB-4148-A584-B08FE81F51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E27A38-66B7-49A1-8774-B1550F2F60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4E0EC-20BB-49CC-9865-AE8E39D11B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391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39F35E-B82B-4B49-8063-2E484072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278" y="2181993"/>
            <a:ext cx="9910296" cy="259002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Astronomy</a:t>
            </a:r>
            <a:br>
              <a:rPr lang="ru-RU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CosmoTwins</a:t>
            </a:r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ru-RU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</a:t>
            </a:r>
            <a:r>
              <a:rPr lang="ru-RU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Куратор Корнякова Е.М</a:t>
            </a:r>
            <a:br>
              <a:rPr lang="ru-RU" sz="8000" dirty="0"/>
            </a:br>
            <a:br>
              <a:rPr lang="ru-RU" sz="8000" dirty="0"/>
            </a:br>
            <a:br>
              <a:rPr lang="ru-RU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ru-RU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8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" name="Rectangle 18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05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7E581B-E8C2-4266-80CB-6996B040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" y="0"/>
            <a:ext cx="1219096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FF45E-F3AA-4755-9A70-D9912C6D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Технологический стек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75F3359-3E7F-4737-92D9-987938869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08" y="2258932"/>
            <a:ext cx="3120181" cy="234013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FD9C46-DF2B-4587-B37F-F677FEF13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94" y="2067112"/>
            <a:ext cx="2698881" cy="27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6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9E89B6E-2A4C-440A-B50C-1E8C0715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38A9492-2884-41FE-A8A7-24092A86B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</a:t>
            </a:r>
          </a:p>
        </p:txBody>
      </p:sp>
      <p:pic>
        <p:nvPicPr>
          <p:cNvPr id="11" name="Объект 22">
            <a:extLst>
              <a:ext uri="{FF2B5EF4-FFF2-40B4-BE49-F238E27FC236}">
                <a16:creationId xmlns:a16="http://schemas.microsoft.com/office/drawing/2014/main" id="{2ABF7BD3-7FD2-4ED8-BC7C-60F5A1324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537" y="1658941"/>
            <a:ext cx="3034059" cy="426059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2969853-5654-41D3-98A7-0EE6C453AD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8"/>
          <a:stretch/>
        </p:blipFill>
        <p:spPr>
          <a:xfrm>
            <a:off x="6168596" y="1710353"/>
            <a:ext cx="2325980" cy="42348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CC537F0-27D0-4220-89F9-28EB020397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819" y="1684647"/>
            <a:ext cx="2489566" cy="423488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5D69FB2E-2B51-407D-8C2C-A1255802A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250" y="1710353"/>
            <a:ext cx="2211281" cy="423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342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CC4919-02A1-4913-B4B5-EC2D9E606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" y="0"/>
            <a:ext cx="12191480" cy="6858000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532E5127-6D27-45D2-A4C1-22EE8F1B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Оценочная стоимость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9EB488D7-B7F7-4C6C-9B4C-8FC1B23E16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7831" y="1810149"/>
            <a:ext cx="8856216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Общая стоимость 75000 рублей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Аналитик 25.8</a:t>
            </a:r>
            <a:r>
              <a:rPr lang="en-US" dirty="0"/>
              <a:t>%</a:t>
            </a:r>
          </a:p>
          <a:p>
            <a:r>
              <a:rPr lang="ru-RU" dirty="0"/>
              <a:t>Программист 29.4%</a:t>
            </a:r>
          </a:p>
          <a:p>
            <a:r>
              <a:rPr lang="ru-RU" dirty="0"/>
              <a:t>Тимлид 26.3%</a:t>
            </a:r>
          </a:p>
          <a:p>
            <a:r>
              <a:rPr lang="ru-RU" dirty="0"/>
              <a:t>Дизайнер 18.5%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4A8132F-D99F-43C4-A576-92FFF807A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662" y="1690688"/>
            <a:ext cx="3079507" cy="307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EC29F7-6DDA-4209-B8F2-3490FF2DE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DF623B8-425B-4CCA-835C-F762AB4A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Предполагаемая монетизация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1828F7D-AF47-4045-8B52-4FF3D7F67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2694" y="3595566"/>
            <a:ext cx="5181600" cy="1747006"/>
          </a:xfrm>
        </p:spPr>
        <p:txBody>
          <a:bodyPr/>
          <a:lstStyle/>
          <a:p>
            <a:r>
              <a:rPr lang="ru-RU" dirty="0"/>
              <a:t>Реклама перед просмотром видеоматериалов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CA47966E-9D6A-4936-B71C-97EADEF7D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694" y="2650931"/>
            <a:ext cx="5181600" cy="699441"/>
          </a:xfrm>
        </p:spPr>
        <p:txBody>
          <a:bodyPr/>
          <a:lstStyle/>
          <a:p>
            <a:r>
              <a:rPr lang="ru-RU" dirty="0"/>
              <a:t>Реклама внизу приложения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2BE8374-6E40-4115-BF30-55C4FE494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293" y="2055813"/>
            <a:ext cx="3079507" cy="307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29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571777-63D9-4251-98A8-F7E366F7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05F049-1C90-4D4A-871D-1A27F137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155512-7781-4FAA-B054-41ADA1439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6018" y="1706485"/>
            <a:ext cx="9745301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Создано приложение по обучению людей всех возрастов астрономии</a:t>
            </a:r>
          </a:p>
          <a:p>
            <a:endParaRPr lang="ru-RU" dirty="0"/>
          </a:p>
          <a:p>
            <a:r>
              <a:rPr lang="ru-RU" dirty="0"/>
              <a:t>Приложение содержит как текстовые, так и видео материалы</a:t>
            </a:r>
          </a:p>
          <a:p>
            <a:endParaRPr lang="ru-RU" dirty="0"/>
          </a:p>
          <a:p>
            <a:r>
              <a:rPr lang="ru-RU" dirty="0"/>
              <a:t>Приложение содержит тесты на проверку знаний</a:t>
            </a:r>
          </a:p>
          <a:p>
            <a:endParaRPr lang="ru-RU" dirty="0"/>
          </a:p>
          <a:p>
            <a:r>
              <a:rPr lang="ru-RU" dirty="0"/>
              <a:t>Приложение содержит проверенную на правильность информацию</a:t>
            </a:r>
          </a:p>
        </p:txBody>
      </p:sp>
    </p:spTree>
    <p:extLst>
      <p:ext uri="{BB962C8B-B14F-4D97-AF65-F5344CB8AC3E}">
        <p14:creationId xmlns:p14="http://schemas.microsoft.com/office/powerpoint/2010/main" val="2568353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9345C1-D8F8-4985-ACD2-2ED8AC1EF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BDDE0B-506A-4A1D-BE12-6DD8F6993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998" y="2766218"/>
            <a:ext cx="10515600" cy="1325563"/>
          </a:xfrm>
        </p:spPr>
        <p:txBody>
          <a:bodyPr/>
          <a:lstStyle/>
          <a:p>
            <a:r>
              <a:rPr lang="ru-RU" dirty="0"/>
              <a:t>Благодарим за внимание !</a:t>
            </a:r>
          </a:p>
        </p:txBody>
      </p:sp>
    </p:spTree>
    <p:extLst>
      <p:ext uri="{BB962C8B-B14F-4D97-AF65-F5344CB8AC3E}">
        <p14:creationId xmlns:p14="http://schemas.microsoft.com/office/powerpoint/2010/main" val="709604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AFE64F-AE59-4DD8-B13F-A4238FAA6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997719" cy="6858000"/>
          </a:xfrm>
          <a:prstGeom prst="rect">
            <a:avLst/>
          </a:prstGeom>
        </p:spPr>
      </p:pic>
      <p:pic>
        <p:nvPicPr>
          <p:cNvPr id="6" name="Запись_2021_06_15_01_23_15_535">
            <a:hlinkClick r:id="" action="ppaction://media"/>
            <a:extLst>
              <a:ext uri="{FF2B5EF4-FFF2-40B4-BE49-F238E27FC236}">
                <a16:creationId xmlns:a16="http://schemas.microsoft.com/office/drawing/2014/main" id="{A4753194-0A72-46CA-A6C8-E9B04A98CAE4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04564" y="674087"/>
            <a:ext cx="2507129" cy="5213992"/>
          </a:xfr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5FE8DA7-5493-4BA3-9F65-E25FC7F52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776" y="1442155"/>
            <a:ext cx="2456710" cy="245671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421325-8D4F-446E-BBAE-EE87597DB1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334" y="3980284"/>
            <a:ext cx="1975594" cy="174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2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B8A8E5-0172-4257-AED4-09FE7CB2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676F2-896A-4AB0-B900-12F431C6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B48F2E-8B0B-4F61-89B3-32F62EF83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75664" cy="4351338"/>
          </a:xfrm>
        </p:spPr>
        <p:txBody>
          <a:bodyPr/>
          <a:lstStyle/>
          <a:p>
            <a:r>
              <a:rPr lang="ru-RU" dirty="0"/>
              <a:t>Елена Корнякова – куратор</a:t>
            </a:r>
          </a:p>
          <a:p>
            <a:r>
              <a:rPr lang="ru-RU" dirty="0"/>
              <a:t>Исрафилов Денис – программист, дизайнер</a:t>
            </a:r>
          </a:p>
          <a:p>
            <a:r>
              <a:rPr lang="ru-RU" dirty="0"/>
              <a:t>Пономаренко Никита – тимлид, аналитик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4DB389-2184-490A-9F26-5087E31B0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774" y="812108"/>
            <a:ext cx="2918016" cy="295368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8AA818C-7629-4AC0-9DD5-4D514A65D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1161" y="3765797"/>
            <a:ext cx="1955242" cy="21203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25705A-79FF-4E9F-A3D9-089EEE8AD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6403" y="1825625"/>
            <a:ext cx="22764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6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7042A9C-377A-4D89-886C-45793B263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696" y="585257"/>
            <a:ext cx="4290122" cy="14657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Проблема</a:t>
            </a:r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4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6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15DA22-2EC5-4596-97B3-BBFD1A536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062" y="1672638"/>
            <a:ext cx="3300156" cy="3636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Неудовлетворительные знания по дисциплине «астрономия» у широкого круга лиц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99FA62-B881-4017-B48D-0C22983AD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540" y="1444030"/>
            <a:ext cx="3813620" cy="370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7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F70A9820-64B9-4355-BB7B-146CE0F5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234882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ru-RU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Возраст целевой аудитории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62718C1-A610-4093-B45C-C51BB92B3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9" t="3033" r="24198" b="2392"/>
          <a:stretch/>
        </p:blipFill>
        <p:spPr>
          <a:xfrm>
            <a:off x="6417331" y="1009270"/>
            <a:ext cx="4219853" cy="463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13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70CDFF0-27D3-4F68-A783-B4852275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381" y="240180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ru-RU" sz="5400" dirty="0"/>
              <a:t>Опрос по знаниям</a:t>
            </a:r>
            <a:endParaRPr lang="en-US" sz="5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8EB40F-B2F9-4A1C-BA0B-45450A8B0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5" t="2727" r="13907" b="1600"/>
          <a:stretch/>
        </p:blipFill>
        <p:spPr>
          <a:xfrm>
            <a:off x="6091049" y="1426237"/>
            <a:ext cx="5070309" cy="40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4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2F08E52-AE9F-4F6F-901F-A63E4EEE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4257"/>
          </a:xfrm>
          <a:prstGeom prst="rect">
            <a:avLst/>
          </a:prstGeom>
        </p:spPr>
      </p:pic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DA55FD95-BA1A-4EC5-AD2D-69524D7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336" y="405628"/>
            <a:ext cx="1391816" cy="1202418"/>
          </a:xfrm>
        </p:spPr>
        <p:txBody>
          <a:bodyPr/>
          <a:lstStyle/>
          <a:p>
            <a:r>
              <a:rPr lang="ru-RU" dirty="0"/>
              <a:t>Цель</a:t>
            </a:r>
          </a:p>
        </p:txBody>
      </p:sp>
      <p:sp>
        <p:nvSpPr>
          <p:cNvPr id="13" name="Объект 12">
            <a:extLst>
              <a:ext uri="{FF2B5EF4-FFF2-40B4-BE49-F238E27FC236}">
                <a16:creationId xmlns:a16="http://schemas.microsoft.com/office/drawing/2014/main" id="{F30A0FF0-316A-4CC6-9A46-EFE5B5ED7B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61660" y="2757195"/>
            <a:ext cx="4172339" cy="173549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Создать удобное для всех обучающее астрономии приложение.</a:t>
            </a:r>
          </a:p>
        </p:txBody>
      </p:sp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E0C6FF42-9CED-42C2-87E5-9CB472CDB5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20001" y="1825625"/>
            <a:ext cx="3885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47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713562-4727-4968-BD60-2E36CED3F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" y="0"/>
            <a:ext cx="12190960" cy="6858000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A0462A2-6BEA-4A2D-B283-EB607C89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Предлагаемое решение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91096996-F3FD-443E-A95F-33542096B3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ru-RU" dirty="0"/>
              <a:t>Понятный и удобный интерфейс</a:t>
            </a:r>
          </a:p>
          <a:p>
            <a:r>
              <a:rPr lang="ru-RU" dirty="0"/>
              <a:t>Лекции в текстовом и видео форматах</a:t>
            </a:r>
          </a:p>
          <a:p>
            <a:r>
              <a:rPr lang="ru-RU" dirty="0"/>
              <a:t>Наличие тестов</a:t>
            </a:r>
          </a:p>
        </p:txBody>
      </p:sp>
      <p:pic>
        <p:nvPicPr>
          <p:cNvPr id="23" name="Объект 22">
            <a:extLst>
              <a:ext uri="{FF2B5EF4-FFF2-40B4-BE49-F238E27FC236}">
                <a16:creationId xmlns:a16="http://schemas.microsoft.com/office/drawing/2014/main" id="{D6AB4EB3-9163-4E7A-95B8-94AB926F3D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84934" y="1825625"/>
            <a:ext cx="3098680" cy="435133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010EF74-A1F8-455F-9A1F-5EF439212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5" y="1901254"/>
            <a:ext cx="666750" cy="6762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6387FC6-8555-4ED1-AF1E-D6529E22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5" y="2712466"/>
            <a:ext cx="666750" cy="676275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AE623F9-0C4F-4A0E-8C3D-E2A2F9C36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625" y="3469260"/>
            <a:ext cx="6667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6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5382B9-5100-4688-A6CB-9B65317C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960" cy="6858000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CBB9820-73F6-46D3-B65B-36F103C9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680" y="250031"/>
            <a:ext cx="10515600" cy="1325563"/>
          </a:xfrm>
        </p:spPr>
        <p:txBody>
          <a:bodyPr/>
          <a:lstStyle/>
          <a:p>
            <a:r>
              <a:rPr lang="ru-RU" dirty="0"/>
              <a:t>Анализ конкурентов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80F1B029-1B5B-40AA-BD86-6020D5DDC1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Астрономия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AstroAndroidApps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Удобство приложения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Видео материалы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Система тестов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Качество материала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18E7D22-EBD1-4EB6-ADF4-036376E1359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Astronomy</a:t>
            </a:r>
          </a:p>
          <a:p>
            <a:pPr marL="0" indent="0">
              <a:buNone/>
            </a:pPr>
            <a:r>
              <a:rPr lang="en-US" dirty="0"/>
              <a:t> CosmoTwins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Удобство приложения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Видео материалы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Система тестов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Качество материала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16AFE2F-8493-4497-8DDF-729149AC1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961" y="1529033"/>
            <a:ext cx="1313272" cy="131327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C5CCF26-AAD7-4C1E-B20B-E33B17822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749" y="2991955"/>
            <a:ext cx="666750" cy="6762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D6E5FB7-1DCE-454C-B75B-F45D3408C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816" y="2866706"/>
            <a:ext cx="666750" cy="67627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893DE45-BA12-4F5C-8499-F600A6B4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816" y="5287454"/>
            <a:ext cx="666750" cy="67627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918C5BC-D99C-4BB5-A09E-7E6B47C6C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816" y="4480538"/>
            <a:ext cx="666750" cy="67627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72DEB48-DBE4-4415-BF86-E15828643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816" y="3673622"/>
            <a:ext cx="666750" cy="6762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66A3D79-2CF6-41BA-A5E0-9E3C81A2B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124" y="3804263"/>
            <a:ext cx="762000" cy="67627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44146BD-15C3-4BFF-BB3B-734C0536E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124" y="4611179"/>
            <a:ext cx="762000" cy="67627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74EFB09-7932-4B89-8E84-E73538BE6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124" y="5418095"/>
            <a:ext cx="762000" cy="67627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B84BB73B-2D86-4D4E-BD9E-9E23D9F7D6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" b="3170"/>
          <a:stretch/>
        </p:blipFill>
        <p:spPr>
          <a:xfrm>
            <a:off x="3788997" y="1597463"/>
            <a:ext cx="1743075" cy="11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9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32F85CC-7FB5-44B4-8B58-CD7CF30C4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" y="53059"/>
            <a:ext cx="1219096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B5AB83-711D-4D49-8FEC-98AEEF894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конкурентов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D1C3C0-DE96-407A-8522-3E7183DD1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Мой космос</a:t>
            </a:r>
          </a:p>
          <a:p>
            <a:pPr marL="0" indent="0">
              <a:buNone/>
            </a:pPr>
            <a:r>
              <a:rPr lang="en-US" dirty="0"/>
              <a:t>Trenovant.studio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Удобство приложения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Видео материалы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Система тестов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Качество материала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FC21EE3-88F7-4453-9D0C-8EB54C470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3872"/>
          <a:stretch/>
        </p:blipFill>
        <p:spPr>
          <a:xfrm>
            <a:off x="3710460" y="1690688"/>
            <a:ext cx="1428750" cy="97971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62FBA06-57AA-41BD-914B-A754DA5F6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90" y="2805344"/>
            <a:ext cx="670618" cy="67671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4C9EDFA-0309-493D-8A82-54E49D650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790" y="3657612"/>
            <a:ext cx="670618" cy="6767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E51DF74-D63A-47F7-8312-65D9163CD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099" y="4509880"/>
            <a:ext cx="762000" cy="676275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A2C6462-12AD-41B0-99BC-50FC6FF93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790" y="5321092"/>
            <a:ext cx="666750" cy="676275"/>
          </a:xfrm>
          <a:prstGeom prst="rect">
            <a:avLst/>
          </a:prstGeo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D42264FD-78FB-4F91-9C2B-9029051499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044467" y="1227154"/>
            <a:ext cx="4565109" cy="494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840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173</Words>
  <Application>Microsoft Office PowerPoint</Application>
  <PresentationFormat>Широкоэкранный</PresentationFormat>
  <Paragraphs>72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Astronomy CosmoTwins   Куратор Корнякова Е.М    </vt:lpstr>
      <vt:lpstr>Команда проекта</vt:lpstr>
      <vt:lpstr>Проблема</vt:lpstr>
      <vt:lpstr>Возраст целевой аудитории</vt:lpstr>
      <vt:lpstr>Опрос по знаниям</vt:lpstr>
      <vt:lpstr>Цель</vt:lpstr>
      <vt:lpstr>Предлагаемое решение</vt:lpstr>
      <vt:lpstr>Анализ конкурентов</vt:lpstr>
      <vt:lpstr>Анализ конкурентов</vt:lpstr>
      <vt:lpstr>Технологический стек</vt:lpstr>
      <vt:lpstr>Реализация</vt:lpstr>
      <vt:lpstr>Оценочная стоимость</vt:lpstr>
      <vt:lpstr>Предполагаемая монетизация</vt:lpstr>
      <vt:lpstr>Заключение</vt:lpstr>
      <vt:lpstr>Благодарим за внимание 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Пономаренко</dc:creator>
  <cp:lastModifiedBy>Никита Пономаренко</cp:lastModifiedBy>
  <cp:revision>20</cp:revision>
  <dcterms:created xsi:type="dcterms:W3CDTF">2021-06-09T18:01:18Z</dcterms:created>
  <dcterms:modified xsi:type="dcterms:W3CDTF">2021-06-15T18:51:03Z</dcterms:modified>
</cp:coreProperties>
</file>